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28F714-B2DD-42CC-AF12-F870E305304D}" v="434" dt="2022-10-27T08:19:13.3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665FE4-5B17-42D9-B965-5EB7DDFC28FF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CCD88EA-C157-4345-BB52-825368AB6956}">
      <dgm:prSet/>
      <dgm:spPr/>
      <dgm:t>
        <a:bodyPr/>
        <a:lstStyle/>
        <a:p>
          <a:r>
            <a:rPr lang="en-US"/>
            <a:t>Create a routine for learning and remove all distractions.</a:t>
          </a:r>
        </a:p>
      </dgm:t>
    </dgm:pt>
    <dgm:pt modelId="{E9693786-8138-4E88-97ED-2C2B1981FB5C}" type="parTrans" cxnId="{8402A1CD-B118-49EC-9D66-91F381389643}">
      <dgm:prSet/>
      <dgm:spPr/>
      <dgm:t>
        <a:bodyPr/>
        <a:lstStyle/>
        <a:p>
          <a:endParaRPr lang="en-US"/>
        </a:p>
      </dgm:t>
    </dgm:pt>
    <dgm:pt modelId="{E711BCC9-0CCA-4785-B636-880A7EB6CC6D}" type="sibTrans" cxnId="{8402A1CD-B118-49EC-9D66-91F38138964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4FF285D3-6EF6-4F9C-876E-F2B8F4BF755E}">
      <dgm:prSet/>
      <dgm:spPr/>
      <dgm:t>
        <a:bodyPr/>
        <a:lstStyle/>
        <a:p>
          <a:r>
            <a:rPr lang="en-US"/>
            <a:t>Focus on work first.</a:t>
          </a:r>
        </a:p>
      </dgm:t>
    </dgm:pt>
    <dgm:pt modelId="{5A3372F7-4D66-4CFE-B935-AEBE08F1B40E}" type="parTrans" cxnId="{BC563D91-31DC-48B8-8D3E-99628723E75C}">
      <dgm:prSet/>
      <dgm:spPr/>
      <dgm:t>
        <a:bodyPr/>
        <a:lstStyle/>
        <a:p>
          <a:endParaRPr lang="en-US"/>
        </a:p>
      </dgm:t>
    </dgm:pt>
    <dgm:pt modelId="{0D7F483C-E8BB-47AE-B7FF-11C223C32B0E}" type="sibTrans" cxnId="{BC563D91-31DC-48B8-8D3E-99628723E75C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DF5B71C5-789C-437C-9D7D-3E7F02DB4B27}">
      <dgm:prSet/>
      <dgm:spPr/>
      <dgm:t>
        <a:bodyPr/>
        <a:lstStyle/>
        <a:p>
          <a:r>
            <a:rPr lang="en-US"/>
            <a:t>Ask for help.</a:t>
          </a:r>
        </a:p>
      </dgm:t>
    </dgm:pt>
    <dgm:pt modelId="{37E0B2F7-0793-4E47-95E9-C54E9055B0FC}" type="parTrans" cxnId="{E260F1F6-4C39-4733-A56E-1B131A69E20C}">
      <dgm:prSet/>
      <dgm:spPr/>
      <dgm:t>
        <a:bodyPr/>
        <a:lstStyle/>
        <a:p>
          <a:endParaRPr lang="en-US"/>
        </a:p>
      </dgm:t>
    </dgm:pt>
    <dgm:pt modelId="{0EA7A536-2322-4E6B-ACB7-08AAAA5E88AF}" type="sibTrans" cxnId="{E260F1F6-4C39-4733-A56E-1B131A69E20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A2F7946-865F-42CC-85E0-EC5370B4C0B6}" type="pres">
      <dgm:prSet presAssocID="{F6665FE4-5B17-42D9-B965-5EB7DDFC28FF}" presName="Name0" presStyleCnt="0">
        <dgm:presLayoutVars>
          <dgm:animLvl val="lvl"/>
          <dgm:resizeHandles val="exact"/>
        </dgm:presLayoutVars>
      </dgm:prSet>
      <dgm:spPr/>
    </dgm:pt>
    <dgm:pt modelId="{350E6BFD-D8F7-414F-913C-0494E1136DCC}" type="pres">
      <dgm:prSet presAssocID="{DCCD88EA-C157-4345-BB52-825368AB6956}" presName="compositeNode" presStyleCnt="0">
        <dgm:presLayoutVars>
          <dgm:bulletEnabled val="1"/>
        </dgm:presLayoutVars>
      </dgm:prSet>
      <dgm:spPr/>
    </dgm:pt>
    <dgm:pt modelId="{1FB39FA7-6A90-46C8-BCF6-54297E90EA68}" type="pres">
      <dgm:prSet presAssocID="{DCCD88EA-C157-4345-BB52-825368AB6956}" presName="bgRect" presStyleLbl="bgAccFollowNode1" presStyleIdx="0" presStyleCnt="3"/>
      <dgm:spPr/>
    </dgm:pt>
    <dgm:pt modelId="{460D8660-0BBA-496D-98F3-68743123BE21}" type="pres">
      <dgm:prSet presAssocID="{E711BCC9-0CCA-4785-B636-880A7EB6CC6D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837779F6-76B7-463E-AB18-D9B7EFAE92E0}" type="pres">
      <dgm:prSet presAssocID="{DCCD88EA-C157-4345-BB52-825368AB6956}" presName="bottomLine" presStyleLbl="alignNode1" presStyleIdx="1" presStyleCnt="6">
        <dgm:presLayoutVars/>
      </dgm:prSet>
      <dgm:spPr/>
    </dgm:pt>
    <dgm:pt modelId="{1CA0F5C2-FC5D-429F-9709-2147DF3DA2EE}" type="pres">
      <dgm:prSet presAssocID="{DCCD88EA-C157-4345-BB52-825368AB6956}" presName="nodeText" presStyleLbl="bgAccFollowNode1" presStyleIdx="0" presStyleCnt="3">
        <dgm:presLayoutVars>
          <dgm:bulletEnabled val="1"/>
        </dgm:presLayoutVars>
      </dgm:prSet>
      <dgm:spPr/>
    </dgm:pt>
    <dgm:pt modelId="{85E25827-DFC9-4F0A-B682-B2B6AC2B1183}" type="pres">
      <dgm:prSet presAssocID="{E711BCC9-0CCA-4785-B636-880A7EB6CC6D}" presName="sibTrans" presStyleCnt="0"/>
      <dgm:spPr/>
    </dgm:pt>
    <dgm:pt modelId="{C79074D3-3126-4A75-9606-CF274F4F1F4D}" type="pres">
      <dgm:prSet presAssocID="{4FF285D3-6EF6-4F9C-876E-F2B8F4BF755E}" presName="compositeNode" presStyleCnt="0">
        <dgm:presLayoutVars>
          <dgm:bulletEnabled val="1"/>
        </dgm:presLayoutVars>
      </dgm:prSet>
      <dgm:spPr/>
    </dgm:pt>
    <dgm:pt modelId="{C9C5F52B-6A9C-41FE-968A-51F79BE3319B}" type="pres">
      <dgm:prSet presAssocID="{4FF285D3-6EF6-4F9C-876E-F2B8F4BF755E}" presName="bgRect" presStyleLbl="bgAccFollowNode1" presStyleIdx="1" presStyleCnt="3"/>
      <dgm:spPr/>
    </dgm:pt>
    <dgm:pt modelId="{00650D58-9406-4D16-8FBD-D89BEC1187DB}" type="pres">
      <dgm:prSet presAssocID="{0D7F483C-E8BB-47AE-B7FF-11C223C32B0E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758B12FD-BD8D-4BF8-A00C-89526291F21E}" type="pres">
      <dgm:prSet presAssocID="{4FF285D3-6EF6-4F9C-876E-F2B8F4BF755E}" presName="bottomLine" presStyleLbl="alignNode1" presStyleIdx="3" presStyleCnt="6">
        <dgm:presLayoutVars/>
      </dgm:prSet>
      <dgm:spPr/>
    </dgm:pt>
    <dgm:pt modelId="{6EC0E7B9-D012-4AB9-9B9A-3DE46ED1C706}" type="pres">
      <dgm:prSet presAssocID="{4FF285D3-6EF6-4F9C-876E-F2B8F4BF755E}" presName="nodeText" presStyleLbl="bgAccFollowNode1" presStyleIdx="1" presStyleCnt="3">
        <dgm:presLayoutVars>
          <dgm:bulletEnabled val="1"/>
        </dgm:presLayoutVars>
      </dgm:prSet>
      <dgm:spPr/>
    </dgm:pt>
    <dgm:pt modelId="{692DB063-523D-4871-BE7B-C998044296D8}" type="pres">
      <dgm:prSet presAssocID="{0D7F483C-E8BB-47AE-B7FF-11C223C32B0E}" presName="sibTrans" presStyleCnt="0"/>
      <dgm:spPr/>
    </dgm:pt>
    <dgm:pt modelId="{91180756-6519-4F4C-9A8E-236D13D737A8}" type="pres">
      <dgm:prSet presAssocID="{DF5B71C5-789C-437C-9D7D-3E7F02DB4B27}" presName="compositeNode" presStyleCnt="0">
        <dgm:presLayoutVars>
          <dgm:bulletEnabled val="1"/>
        </dgm:presLayoutVars>
      </dgm:prSet>
      <dgm:spPr/>
    </dgm:pt>
    <dgm:pt modelId="{0EE1BFED-DA19-4FB8-A9AF-2B8808EA7451}" type="pres">
      <dgm:prSet presAssocID="{DF5B71C5-789C-437C-9D7D-3E7F02DB4B27}" presName="bgRect" presStyleLbl="bgAccFollowNode1" presStyleIdx="2" presStyleCnt="3"/>
      <dgm:spPr/>
    </dgm:pt>
    <dgm:pt modelId="{B080B74A-9AE1-4AEE-A43C-E21C567C8AEA}" type="pres">
      <dgm:prSet presAssocID="{0EA7A536-2322-4E6B-ACB7-08AAAA5E88AF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6C9D008B-AD9E-435A-9E72-C276251FBF6F}" type="pres">
      <dgm:prSet presAssocID="{DF5B71C5-789C-437C-9D7D-3E7F02DB4B27}" presName="bottomLine" presStyleLbl="alignNode1" presStyleIdx="5" presStyleCnt="6">
        <dgm:presLayoutVars/>
      </dgm:prSet>
      <dgm:spPr/>
    </dgm:pt>
    <dgm:pt modelId="{D2DCE5B1-6B10-455B-ADDF-7AFA117167DD}" type="pres">
      <dgm:prSet presAssocID="{DF5B71C5-789C-437C-9D7D-3E7F02DB4B27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D9635107-CCC1-4A6C-A3FD-1BC5F58B07AB}" type="presOf" srcId="{DF5B71C5-789C-437C-9D7D-3E7F02DB4B27}" destId="{0EE1BFED-DA19-4FB8-A9AF-2B8808EA7451}" srcOrd="0" destOrd="0" presId="urn:microsoft.com/office/officeart/2016/7/layout/BasicLinearProcessNumbered"/>
    <dgm:cxn modelId="{A55DE80C-ED28-43FA-8BB1-B70A7EFDD3BC}" type="presOf" srcId="{DCCD88EA-C157-4345-BB52-825368AB6956}" destId="{1FB39FA7-6A90-46C8-BCF6-54297E90EA68}" srcOrd="0" destOrd="0" presId="urn:microsoft.com/office/officeart/2016/7/layout/BasicLinearProcessNumbered"/>
    <dgm:cxn modelId="{E985E11D-BC1F-423A-8342-41958B136164}" type="presOf" srcId="{F6665FE4-5B17-42D9-B965-5EB7DDFC28FF}" destId="{6A2F7946-865F-42CC-85E0-EC5370B4C0B6}" srcOrd="0" destOrd="0" presId="urn:microsoft.com/office/officeart/2016/7/layout/BasicLinearProcessNumbered"/>
    <dgm:cxn modelId="{D054D77A-091F-4F04-87BB-FC4E854D2186}" type="presOf" srcId="{0D7F483C-E8BB-47AE-B7FF-11C223C32B0E}" destId="{00650D58-9406-4D16-8FBD-D89BEC1187DB}" srcOrd="0" destOrd="0" presId="urn:microsoft.com/office/officeart/2016/7/layout/BasicLinearProcessNumbered"/>
    <dgm:cxn modelId="{3BEE8589-30E3-4F45-A0CB-C059656AE788}" type="presOf" srcId="{4FF285D3-6EF6-4F9C-876E-F2B8F4BF755E}" destId="{6EC0E7B9-D012-4AB9-9B9A-3DE46ED1C706}" srcOrd="1" destOrd="0" presId="urn:microsoft.com/office/officeart/2016/7/layout/BasicLinearProcessNumbered"/>
    <dgm:cxn modelId="{BDDE848C-B090-44B4-BE81-F2C36C71C26D}" type="presOf" srcId="{DF5B71C5-789C-437C-9D7D-3E7F02DB4B27}" destId="{D2DCE5B1-6B10-455B-ADDF-7AFA117167DD}" srcOrd="1" destOrd="0" presId="urn:microsoft.com/office/officeart/2016/7/layout/BasicLinearProcessNumbered"/>
    <dgm:cxn modelId="{BC563D91-31DC-48B8-8D3E-99628723E75C}" srcId="{F6665FE4-5B17-42D9-B965-5EB7DDFC28FF}" destId="{4FF285D3-6EF6-4F9C-876E-F2B8F4BF755E}" srcOrd="1" destOrd="0" parTransId="{5A3372F7-4D66-4CFE-B935-AEBE08F1B40E}" sibTransId="{0D7F483C-E8BB-47AE-B7FF-11C223C32B0E}"/>
    <dgm:cxn modelId="{66CF1A9F-CFA6-4246-90B7-920FBA7DB3C9}" type="presOf" srcId="{4FF285D3-6EF6-4F9C-876E-F2B8F4BF755E}" destId="{C9C5F52B-6A9C-41FE-968A-51F79BE3319B}" srcOrd="0" destOrd="0" presId="urn:microsoft.com/office/officeart/2016/7/layout/BasicLinearProcessNumbered"/>
    <dgm:cxn modelId="{9D8648A1-3F6C-4D6A-8998-233A854BC9D9}" type="presOf" srcId="{E711BCC9-0CCA-4785-B636-880A7EB6CC6D}" destId="{460D8660-0BBA-496D-98F3-68743123BE21}" srcOrd="0" destOrd="0" presId="urn:microsoft.com/office/officeart/2016/7/layout/BasicLinearProcessNumbered"/>
    <dgm:cxn modelId="{8402A1CD-B118-49EC-9D66-91F381389643}" srcId="{F6665FE4-5B17-42D9-B965-5EB7DDFC28FF}" destId="{DCCD88EA-C157-4345-BB52-825368AB6956}" srcOrd="0" destOrd="0" parTransId="{E9693786-8138-4E88-97ED-2C2B1981FB5C}" sibTransId="{E711BCC9-0CCA-4785-B636-880A7EB6CC6D}"/>
    <dgm:cxn modelId="{E260F1F6-4C39-4733-A56E-1B131A69E20C}" srcId="{F6665FE4-5B17-42D9-B965-5EB7DDFC28FF}" destId="{DF5B71C5-789C-437C-9D7D-3E7F02DB4B27}" srcOrd="2" destOrd="0" parTransId="{37E0B2F7-0793-4E47-95E9-C54E9055B0FC}" sibTransId="{0EA7A536-2322-4E6B-ACB7-08AAAA5E88AF}"/>
    <dgm:cxn modelId="{23BC80F7-562A-48FA-BAA2-0C42ADBDAF2A}" type="presOf" srcId="{DCCD88EA-C157-4345-BB52-825368AB6956}" destId="{1CA0F5C2-FC5D-429F-9709-2147DF3DA2EE}" srcOrd="1" destOrd="0" presId="urn:microsoft.com/office/officeart/2016/7/layout/BasicLinearProcessNumbered"/>
    <dgm:cxn modelId="{616D55FA-9AF2-4B09-A7FE-61BDD15A8A64}" type="presOf" srcId="{0EA7A536-2322-4E6B-ACB7-08AAAA5E88AF}" destId="{B080B74A-9AE1-4AEE-A43C-E21C567C8AEA}" srcOrd="0" destOrd="0" presId="urn:microsoft.com/office/officeart/2016/7/layout/BasicLinearProcessNumbered"/>
    <dgm:cxn modelId="{861BC9CC-E5E2-46C8-8429-3B53E75DE1FD}" type="presParOf" srcId="{6A2F7946-865F-42CC-85E0-EC5370B4C0B6}" destId="{350E6BFD-D8F7-414F-913C-0494E1136DCC}" srcOrd="0" destOrd="0" presId="urn:microsoft.com/office/officeart/2016/7/layout/BasicLinearProcessNumbered"/>
    <dgm:cxn modelId="{813160F6-1BD4-4822-972A-336B154D48EA}" type="presParOf" srcId="{350E6BFD-D8F7-414F-913C-0494E1136DCC}" destId="{1FB39FA7-6A90-46C8-BCF6-54297E90EA68}" srcOrd="0" destOrd="0" presId="urn:microsoft.com/office/officeart/2016/7/layout/BasicLinearProcessNumbered"/>
    <dgm:cxn modelId="{8727356E-9490-4792-938C-DE9DCDEFB236}" type="presParOf" srcId="{350E6BFD-D8F7-414F-913C-0494E1136DCC}" destId="{460D8660-0BBA-496D-98F3-68743123BE21}" srcOrd="1" destOrd="0" presId="urn:microsoft.com/office/officeart/2016/7/layout/BasicLinearProcessNumbered"/>
    <dgm:cxn modelId="{6F380348-E9DA-40EB-AE7D-FE1AC1F94A18}" type="presParOf" srcId="{350E6BFD-D8F7-414F-913C-0494E1136DCC}" destId="{837779F6-76B7-463E-AB18-D9B7EFAE92E0}" srcOrd="2" destOrd="0" presId="urn:microsoft.com/office/officeart/2016/7/layout/BasicLinearProcessNumbered"/>
    <dgm:cxn modelId="{644B1D3B-097A-4607-94D1-B7C89C694EFC}" type="presParOf" srcId="{350E6BFD-D8F7-414F-913C-0494E1136DCC}" destId="{1CA0F5C2-FC5D-429F-9709-2147DF3DA2EE}" srcOrd="3" destOrd="0" presId="urn:microsoft.com/office/officeart/2016/7/layout/BasicLinearProcessNumbered"/>
    <dgm:cxn modelId="{1DA073E8-4B54-4384-94A8-E53E62345C29}" type="presParOf" srcId="{6A2F7946-865F-42CC-85E0-EC5370B4C0B6}" destId="{85E25827-DFC9-4F0A-B682-B2B6AC2B1183}" srcOrd="1" destOrd="0" presId="urn:microsoft.com/office/officeart/2016/7/layout/BasicLinearProcessNumbered"/>
    <dgm:cxn modelId="{97FB135F-241E-49EA-8E71-2EC27B1CE268}" type="presParOf" srcId="{6A2F7946-865F-42CC-85E0-EC5370B4C0B6}" destId="{C79074D3-3126-4A75-9606-CF274F4F1F4D}" srcOrd="2" destOrd="0" presId="urn:microsoft.com/office/officeart/2016/7/layout/BasicLinearProcessNumbered"/>
    <dgm:cxn modelId="{C469C406-27E4-4082-BE17-575BD5BF4ADC}" type="presParOf" srcId="{C79074D3-3126-4A75-9606-CF274F4F1F4D}" destId="{C9C5F52B-6A9C-41FE-968A-51F79BE3319B}" srcOrd="0" destOrd="0" presId="urn:microsoft.com/office/officeart/2016/7/layout/BasicLinearProcessNumbered"/>
    <dgm:cxn modelId="{AC4CA432-D939-454E-85D3-0B316B7682BC}" type="presParOf" srcId="{C79074D3-3126-4A75-9606-CF274F4F1F4D}" destId="{00650D58-9406-4D16-8FBD-D89BEC1187DB}" srcOrd="1" destOrd="0" presId="urn:microsoft.com/office/officeart/2016/7/layout/BasicLinearProcessNumbered"/>
    <dgm:cxn modelId="{5F3D2C66-2592-49C3-A395-4B4A66A730EC}" type="presParOf" srcId="{C79074D3-3126-4A75-9606-CF274F4F1F4D}" destId="{758B12FD-BD8D-4BF8-A00C-89526291F21E}" srcOrd="2" destOrd="0" presId="urn:microsoft.com/office/officeart/2016/7/layout/BasicLinearProcessNumbered"/>
    <dgm:cxn modelId="{0E06F95C-B9CA-4675-A579-01CE86A06EB4}" type="presParOf" srcId="{C79074D3-3126-4A75-9606-CF274F4F1F4D}" destId="{6EC0E7B9-D012-4AB9-9B9A-3DE46ED1C706}" srcOrd="3" destOrd="0" presId="urn:microsoft.com/office/officeart/2016/7/layout/BasicLinearProcessNumbered"/>
    <dgm:cxn modelId="{F7C2E3ED-6092-46A0-9AFF-B7E2981B57D8}" type="presParOf" srcId="{6A2F7946-865F-42CC-85E0-EC5370B4C0B6}" destId="{692DB063-523D-4871-BE7B-C998044296D8}" srcOrd="3" destOrd="0" presId="urn:microsoft.com/office/officeart/2016/7/layout/BasicLinearProcessNumbered"/>
    <dgm:cxn modelId="{C1AFF4DB-512D-48C9-871A-C5CC5BBC6E25}" type="presParOf" srcId="{6A2F7946-865F-42CC-85E0-EC5370B4C0B6}" destId="{91180756-6519-4F4C-9A8E-236D13D737A8}" srcOrd="4" destOrd="0" presId="urn:microsoft.com/office/officeart/2016/7/layout/BasicLinearProcessNumbered"/>
    <dgm:cxn modelId="{3FB19DB6-4501-48E0-8AAA-5A24DF417900}" type="presParOf" srcId="{91180756-6519-4F4C-9A8E-236D13D737A8}" destId="{0EE1BFED-DA19-4FB8-A9AF-2B8808EA7451}" srcOrd="0" destOrd="0" presId="urn:microsoft.com/office/officeart/2016/7/layout/BasicLinearProcessNumbered"/>
    <dgm:cxn modelId="{324A5323-27A5-4FA6-AF4A-7154D5DD5000}" type="presParOf" srcId="{91180756-6519-4F4C-9A8E-236D13D737A8}" destId="{B080B74A-9AE1-4AEE-A43C-E21C567C8AEA}" srcOrd="1" destOrd="0" presId="urn:microsoft.com/office/officeart/2016/7/layout/BasicLinearProcessNumbered"/>
    <dgm:cxn modelId="{1C23DCFE-B089-4AAC-8615-28D96A1ECF28}" type="presParOf" srcId="{91180756-6519-4F4C-9A8E-236D13D737A8}" destId="{6C9D008B-AD9E-435A-9E72-C276251FBF6F}" srcOrd="2" destOrd="0" presId="urn:microsoft.com/office/officeart/2016/7/layout/BasicLinearProcessNumbered"/>
    <dgm:cxn modelId="{F75D2753-F8B3-49B5-9A5A-D339ED690FE9}" type="presParOf" srcId="{91180756-6519-4F4C-9A8E-236D13D737A8}" destId="{D2DCE5B1-6B10-455B-ADDF-7AFA117167D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39FA7-6A90-46C8-BCF6-54297E90EA68}">
      <dsp:nvSpPr>
        <dsp:cNvPr id="0" name=""/>
        <dsp:cNvSpPr/>
      </dsp:nvSpPr>
      <dsp:spPr>
        <a:xfrm>
          <a:off x="0" y="0"/>
          <a:ext cx="3468709" cy="238283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434" tIns="330200" rIns="270434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Create a routine for learning and remove all distractions.</a:t>
          </a:r>
        </a:p>
      </dsp:txBody>
      <dsp:txXfrm>
        <a:off x="0" y="905478"/>
        <a:ext cx="3468709" cy="1429702"/>
      </dsp:txXfrm>
    </dsp:sp>
    <dsp:sp modelId="{460D8660-0BBA-496D-98F3-68743123BE21}">
      <dsp:nvSpPr>
        <dsp:cNvPr id="0" name=""/>
        <dsp:cNvSpPr/>
      </dsp:nvSpPr>
      <dsp:spPr>
        <a:xfrm>
          <a:off x="1376928" y="238283"/>
          <a:ext cx="714851" cy="71485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733" tIns="12700" rIns="55733" bIns="1270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1</a:t>
          </a:r>
        </a:p>
      </dsp:txBody>
      <dsp:txXfrm>
        <a:off x="1481616" y="342971"/>
        <a:ext cx="505475" cy="505475"/>
      </dsp:txXfrm>
    </dsp:sp>
    <dsp:sp modelId="{837779F6-76B7-463E-AB18-D9B7EFAE92E0}">
      <dsp:nvSpPr>
        <dsp:cNvPr id="0" name=""/>
        <dsp:cNvSpPr/>
      </dsp:nvSpPr>
      <dsp:spPr>
        <a:xfrm>
          <a:off x="0" y="2382765"/>
          <a:ext cx="3468709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C5F52B-6A9C-41FE-968A-51F79BE3319B}">
      <dsp:nvSpPr>
        <dsp:cNvPr id="0" name=""/>
        <dsp:cNvSpPr/>
      </dsp:nvSpPr>
      <dsp:spPr>
        <a:xfrm>
          <a:off x="3815579" y="0"/>
          <a:ext cx="3468709" cy="238283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434" tIns="330200" rIns="270434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Focus on work first.</a:t>
          </a:r>
        </a:p>
      </dsp:txBody>
      <dsp:txXfrm>
        <a:off x="3815579" y="905478"/>
        <a:ext cx="3468709" cy="1429702"/>
      </dsp:txXfrm>
    </dsp:sp>
    <dsp:sp modelId="{00650D58-9406-4D16-8FBD-D89BEC1187DB}">
      <dsp:nvSpPr>
        <dsp:cNvPr id="0" name=""/>
        <dsp:cNvSpPr/>
      </dsp:nvSpPr>
      <dsp:spPr>
        <a:xfrm>
          <a:off x="5192508" y="238283"/>
          <a:ext cx="714851" cy="71485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733" tIns="12700" rIns="55733" bIns="1270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2</a:t>
          </a:r>
        </a:p>
      </dsp:txBody>
      <dsp:txXfrm>
        <a:off x="5297196" y="342971"/>
        <a:ext cx="505475" cy="505475"/>
      </dsp:txXfrm>
    </dsp:sp>
    <dsp:sp modelId="{758B12FD-BD8D-4BF8-A00C-89526291F21E}">
      <dsp:nvSpPr>
        <dsp:cNvPr id="0" name=""/>
        <dsp:cNvSpPr/>
      </dsp:nvSpPr>
      <dsp:spPr>
        <a:xfrm>
          <a:off x="3815579" y="2382765"/>
          <a:ext cx="3468709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1BFED-DA19-4FB8-A9AF-2B8808EA7451}">
      <dsp:nvSpPr>
        <dsp:cNvPr id="0" name=""/>
        <dsp:cNvSpPr/>
      </dsp:nvSpPr>
      <dsp:spPr>
        <a:xfrm>
          <a:off x="7631159" y="0"/>
          <a:ext cx="3468709" cy="238283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434" tIns="330200" rIns="270434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Ask for help.</a:t>
          </a:r>
        </a:p>
      </dsp:txBody>
      <dsp:txXfrm>
        <a:off x="7631159" y="905478"/>
        <a:ext cx="3468709" cy="1429702"/>
      </dsp:txXfrm>
    </dsp:sp>
    <dsp:sp modelId="{B080B74A-9AE1-4AEE-A43C-E21C567C8AEA}">
      <dsp:nvSpPr>
        <dsp:cNvPr id="0" name=""/>
        <dsp:cNvSpPr/>
      </dsp:nvSpPr>
      <dsp:spPr>
        <a:xfrm>
          <a:off x="9008088" y="238283"/>
          <a:ext cx="714851" cy="71485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733" tIns="12700" rIns="55733" bIns="1270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3</a:t>
          </a:r>
        </a:p>
      </dsp:txBody>
      <dsp:txXfrm>
        <a:off x="9112776" y="342971"/>
        <a:ext cx="505475" cy="505475"/>
      </dsp:txXfrm>
    </dsp:sp>
    <dsp:sp modelId="{6C9D008B-AD9E-435A-9E72-C276251FBF6F}">
      <dsp:nvSpPr>
        <dsp:cNvPr id="0" name=""/>
        <dsp:cNvSpPr/>
      </dsp:nvSpPr>
      <dsp:spPr>
        <a:xfrm>
          <a:off x="7631159" y="2382765"/>
          <a:ext cx="3468709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0666DC1-CD27-4874-9484-9D06C59FE4D0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7579F-F417-47C2-AC03-911CCED02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447675"/>
            <a:ext cx="8397511" cy="2714625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3E600-28DA-4780-9E00-2E12F74FF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52" y="3602037"/>
            <a:ext cx="8397511" cy="246062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F1DC-ADFB-42C9-AB34-FCB38C81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8219-6E45-4D12-B767-46F92D5844D4}" type="datetime1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E6D-BBA8-4A15-94DA-DBE8A4FD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C82-8719-4FAC-94BF-2A91335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7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A33-CB96-4CB1-9941-753BD082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EB269-70DF-4510-A313-33622655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CC-B2DC-4E87-826C-B885A7E6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30B8-6059-41E5-A5DC-C07A76F5859A}" type="datetime1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7F52-A7C4-4E21-A12A-02546D4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31F-5A79-48A7-8EDC-DDD9A9E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6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188483-96C4-4E9C-AA6A-E70005461AEE}"/>
              </a:ext>
            </a:extLst>
          </p:cNvPr>
          <p:cNvSpPr/>
          <p:nvPr/>
        </p:nvSpPr>
        <p:spPr>
          <a:xfrm>
            <a:off x="9144000" y="0"/>
            <a:ext cx="3048000" cy="6854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FCD54-7F0B-446E-9998-93E7BD7C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34222" y="365125"/>
            <a:ext cx="22386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66238-BBF1-4672-BC09-746C6967E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552" y="365125"/>
            <a:ext cx="837406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32A5-B67B-45C1-B454-12E9FBE0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0CB7-D16E-4358-B7F4-EA4A24554592}" type="datetime1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1896-9441-4636-89D5-84E5932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11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7DFE-7F48-4EB0-83BC-A93F342D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3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CF16-986E-4D90-AA40-CDB46E23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14DA-A783-43BC-8F15-95408B8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C48B6-C394-452A-94D9-D4802755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96A2-D8F0-4E17-BFD0-A6C902250D59}" type="datetime1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8A8A-3DD0-41C8-9F48-F4309FA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6C92-7C02-4D34-B3E5-D549A7A3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66F9FA-E6B8-4CFC-B3F1-0C075546EE3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6F270-B2AA-4935-885F-5924B1F6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10862898" cy="272415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658E-3D87-4D5A-A602-847153CC4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3695701"/>
            <a:ext cx="10862898" cy="23939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1D84-A229-45B1-BD42-0DC0CE9F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8C9C-1ACB-4C84-A002-C7E0E45B937A}" type="datetime1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EEF4-D461-49D7-8F24-8BFE2444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4055A-7488-4646-9E88-692036EA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80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1F74-ED26-4F8B-BF51-3533D840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60"/>
            <a:ext cx="11264536" cy="1687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D2D7-7F18-43E0-9B2E-3FCD83CC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55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BBB66-EB7D-4F8C-9C78-1D1C8884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684E6-393D-4587-AA45-E6734FB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2A5-B297-4977-9E5B-4D3050E23689}" type="datetime1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D8EE0-0333-4ABC-AE18-10DD5071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52369-A8F0-4709-8372-B420A67D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7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592-4621-4D72-BC2D-F2C439F8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59"/>
            <a:ext cx="10870836" cy="1691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823F5-0A90-4666-BE88-2BE0D0A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436473"/>
            <a:ext cx="5332026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C6A7C-6260-463D-B3FD-71A07ACD0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552" y="3409051"/>
            <a:ext cx="5332026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2AF8D-90ED-4512-9423-C91BF73A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0162" y="2436473"/>
            <a:ext cx="5358285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838EA-E20D-4CC3-83C2-AFE0DE9F7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0162" y="3409051"/>
            <a:ext cx="5358285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3F8A-08E1-4160-9B7E-E0CA4BF8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7434-4794-409A-9547-04789BA47588}" type="datetime1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291AB-3C5C-4BE1-9E50-02F4893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96E64-CD6C-4CF7-8624-FA4AE976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0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62B3-06A0-4F2F-96EC-A062DAE2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C0095-49F0-4A83-AE8C-9D13E15C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8635-357A-4E3D-B824-A5CEFDB8449C}" type="datetime1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24898-D4EA-497A-8FC8-43E0D021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821F6-2C08-450C-A18C-702D7384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2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FE119-5FCA-4D9C-9C07-1B81A0B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F77-2719-4AD0-8740-0B90FF5D1EFB}" type="datetime1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5995-6284-4D7F-AB1C-CA8FE63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E4B0D-9C21-48D0-9438-C4737068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1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F76DA-8F95-47D9-9EB6-B1EC93437387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355B14-077B-4BA1-962D-6E97D93FFCCC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30B99F-AC6F-4973-A35E-16C87C38711D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58E41614-9483-47F8-A429-FB0D1C5AA89A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5E91C-3C4F-40A2-BCC6-918D3BE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87234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0F113-1C61-4F74-BD5B-727668BB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228-A180-4DF6-9D5B-2CF86B6B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87234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3719-D65D-4BAE-97B7-FAE8F39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C83-1089-48B9-8B65-293D4C236D35}" type="datetime1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F5BB-DC3C-45D1-A0D2-05168FE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BA3-19DB-4072-9A2C-08C92361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0A6909D-DC0B-4221-8140-21E981D896AF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581C2-F39E-4958-A3F3-BB65AB1C5E66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D77040-27EF-4D2C-8D34-32337B0C8544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1A26D20-69F8-4BBC-98C0-BEB470AB8284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7B6BC-4B2A-4001-9634-47473F82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1151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7D074-2CCB-4AB8-A7A0-7847D3C1E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B94BD-D906-4213-9F31-1BE17A86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11519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8431-70CB-4E9F-8A49-CDFF1855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FE45-CC1E-47DB-8B82-6CF0636FBDB8}" type="datetime1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2F293-170E-410E-88BF-187A63C5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D93A2-588D-43B5-B6FA-0B7892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2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26A151-13BF-4305-A6DC-9DC7C9877195}"/>
              </a:ext>
            </a:extLst>
          </p:cNvPr>
          <p:cNvSpPr/>
          <p:nvPr/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E6AE3-3BCC-4B3B-AC4E-60F9101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68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B514A-E7EA-41A8-ADBA-85CA1DF6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576513"/>
            <a:ext cx="10869248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0BD-D6E3-4B3D-BCBB-6FECA5D6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21" y="6357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47F7-B466-4892-BE27-876F94751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01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B4FE0-65CC-4435-A6AF-150E52F35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4983" y="6356350"/>
            <a:ext cx="1280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1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17" r:id="rId6"/>
    <p:sldLayoutId id="2147483713" r:id="rId7"/>
    <p:sldLayoutId id="2147483714" r:id="rId8"/>
    <p:sldLayoutId id="2147483715" r:id="rId9"/>
    <p:sldLayoutId id="2147483716" r:id="rId10"/>
    <p:sldLayoutId id="214748371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63A90EC9-618C-48B5-9BDE-A4A82571F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3999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554" y="554893"/>
            <a:ext cx="7065108" cy="25478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Calibri Light"/>
                <a:cs typeface="Calibri Light"/>
              </a:rPr>
              <a:t>Code of conduct for students during distance learning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4588" y="554893"/>
            <a:ext cx="2671191" cy="5583514"/>
          </a:xfrm>
        </p:spPr>
        <p:txBody>
          <a:bodyPr anchor="ctr">
            <a:normAutofit/>
          </a:bodyPr>
          <a:lstStyle/>
          <a:p>
            <a:pPr marL="285750" indent="-228600">
              <a:lnSpc>
                <a:spcPct val="90000"/>
              </a:lnSpc>
              <a:buFont typeface="Arial,Sans-Serif"/>
              <a:buChar char="•"/>
            </a:pPr>
            <a:r>
              <a:rPr lang="en-US" sz="1800" dirty="0">
                <a:ea typeface="+mn-lt"/>
                <a:cs typeface="+mn-lt"/>
              </a:rPr>
              <a:t>Mikkel Troels Kongsted</a:t>
            </a:r>
          </a:p>
          <a:p>
            <a:pPr marL="285750" indent="-228600">
              <a:lnSpc>
                <a:spcPct val="90000"/>
              </a:lnSpc>
              <a:buFont typeface="Arial,Sans-Serif"/>
              <a:buChar char="•"/>
            </a:pPr>
            <a:r>
              <a:rPr lang="en-US" sz="1800" dirty="0">
                <a:ea typeface="+mn-lt"/>
                <a:cs typeface="+mn-lt"/>
              </a:rPr>
              <a:t>Lluna Sanchis Bernabeu </a:t>
            </a:r>
          </a:p>
          <a:p>
            <a:pPr marL="285750" indent="-228600">
              <a:lnSpc>
                <a:spcPct val="90000"/>
              </a:lnSpc>
              <a:buFont typeface="Arial,Sans-Serif"/>
              <a:buChar char="•"/>
            </a:pPr>
            <a:r>
              <a:rPr lang="en-US" sz="1800" dirty="0">
                <a:ea typeface="+mn-lt"/>
                <a:cs typeface="+mn-lt"/>
              </a:rPr>
              <a:t>Nikolai Bakka </a:t>
            </a:r>
            <a:r>
              <a:rPr lang="en-US" sz="1800" dirty="0" err="1">
                <a:ea typeface="+mn-lt"/>
                <a:cs typeface="+mn-lt"/>
              </a:rPr>
              <a:t>BJerke</a:t>
            </a:r>
          </a:p>
          <a:p>
            <a:pPr marL="285750" indent="-228600">
              <a:lnSpc>
                <a:spcPct val="90000"/>
              </a:lnSpc>
              <a:buFont typeface="Arial,Sans-Serif"/>
              <a:buChar char="•"/>
            </a:pPr>
            <a:r>
              <a:rPr lang="en-US" sz="1800" dirty="0">
                <a:ea typeface="+mn-lt"/>
                <a:cs typeface="+mn-lt"/>
              </a:rPr>
              <a:t>Marco Gaudi</a:t>
            </a:r>
          </a:p>
          <a:p>
            <a:pPr marL="285750" indent="-228600">
              <a:lnSpc>
                <a:spcPct val="90000"/>
              </a:lnSpc>
              <a:buFont typeface="Arial,Sans-Serif"/>
              <a:buChar char="•"/>
            </a:pPr>
            <a:r>
              <a:rPr lang="en-US" sz="1800" dirty="0">
                <a:ea typeface="+mn-lt"/>
                <a:cs typeface="+mn-lt"/>
              </a:rPr>
              <a:t>Timo </a:t>
            </a:r>
            <a:r>
              <a:rPr lang="en-US" sz="1800" dirty="0" err="1">
                <a:ea typeface="+mn-lt"/>
                <a:cs typeface="+mn-lt"/>
              </a:rPr>
              <a:t>Tamsalu</a:t>
            </a:r>
          </a:p>
          <a:p>
            <a:pPr marL="285750" indent="-228600">
              <a:lnSpc>
                <a:spcPct val="90000"/>
              </a:lnSpc>
              <a:buFont typeface="Arial,Sans-Serif"/>
              <a:buChar char="•"/>
            </a:pPr>
            <a:r>
              <a:rPr lang="en-US" sz="1800" dirty="0">
                <a:ea typeface="+mn-lt"/>
                <a:cs typeface="+mn-lt"/>
              </a:rPr>
              <a:t>Johanna </a:t>
            </a:r>
            <a:r>
              <a:rPr lang="en-US" sz="1800" dirty="0" err="1">
                <a:ea typeface="+mn-lt"/>
                <a:cs typeface="+mn-lt"/>
              </a:rPr>
              <a:t>Lepsaar</a:t>
            </a:r>
          </a:p>
          <a:p>
            <a:endParaRPr lang="en-US" sz="1800" dirty="0"/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7723E965-21FF-50A7-9A3C-A383CA44B1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458" r="4" b="29043"/>
          <a:stretch/>
        </p:blipFill>
        <p:spPr>
          <a:xfrm>
            <a:off x="20" y="3429000"/>
            <a:ext cx="9143978" cy="3429000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8F69DFEF-3913-DB39-C613-E81077AA1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3672126"/>
            <a:ext cx="4541043" cy="94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06B261F-632C-43DC-8DC7-7723B3682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524C7F-EE50-42C5-9434-7C78CE044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83644" cy="68613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51EABB-9F1C-A791-1963-8F92E288F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5022630" cy="2430030"/>
          </a:xfrm>
        </p:spPr>
        <p:txBody>
          <a:bodyPr>
            <a:normAutofit/>
          </a:bodyPr>
          <a:lstStyle/>
          <a:p>
            <a:r>
              <a:rPr lang="en-US" dirty="0"/>
              <a:t>Our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78CA6-2EC5-71D4-3E34-139E6C2FA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52" y="3054927"/>
            <a:ext cx="5022630" cy="312203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Learning programs</a:t>
            </a:r>
          </a:p>
          <a:p>
            <a:r>
              <a:rPr lang="en-US">
                <a:solidFill>
                  <a:schemeClr val="bg1"/>
                </a:solidFill>
              </a:rPr>
              <a:t>Hard to wake up</a:t>
            </a:r>
          </a:p>
          <a:p>
            <a:r>
              <a:rPr lang="en-US">
                <a:solidFill>
                  <a:schemeClr val="bg1"/>
                </a:solidFill>
              </a:rPr>
              <a:t>Keeping attention on lessons</a:t>
            </a:r>
          </a:p>
          <a:p>
            <a:r>
              <a:rPr lang="en-US">
                <a:solidFill>
                  <a:schemeClr val="bg1"/>
                </a:solidFill>
              </a:rPr>
              <a:t>Not getting distracted and playing games, watching movies.</a:t>
            </a:r>
          </a:p>
        </p:txBody>
      </p:sp>
      <p:pic>
        <p:nvPicPr>
          <p:cNvPr id="5" name="Picture 4" descr="Gadgets on a desk">
            <a:extLst>
              <a:ext uri="{FF2B5EF4-FFF2-40B4-BE49-F238E27FC236}">
                <a16:creationId xmlns:a16="http://schemas.microsoft.com/office/drawing/2014/main" id="{BCBCA8CB-E733-3CC2-587A-E2043ACFB4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3" r="31788" b="4"/>
          <a:stretch/>
        </p:blipFill>
        <p:spPr>
          <a:xfrm>
            <a:off x="6083644" y="10"/>
            <a:ext cx="6108356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620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4FB9147-12A0-4F05-AEAD-190DB38890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C60494-71A0-4561-A012-BA2338D0DC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2"/>
            <a:ext cx="12192000" cy="3429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889754-F831-39B3-98CF-5ACA32112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6"/>
            <a:ext cx="10869248" cy="2730914"/>
          </a:xfrm>
        </p:spPr>
        <p:txBody>
          <a:bodyPr>
            <a:normAutofit/>
          </a:bodyPr>
          <a:lstStyle/>
          <a:p>
            <a:r>
              <a:rPr lang="en-US" dirty="0"/>
              <a:t>Advice for other students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610377-6EE1-1F5B-ADE7-55A8FD5B05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286595"/>
              </p:ext>
            </p:extLst>
          </p:nvPr>
        </p:nvGraphicFramePr>
        <p:xfrm>
          <a:off x="484187" y="3794125"/>
          <a:ext cx="11099869" cy="238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155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0666DC1-CD27-4874-9484-9D06C59FE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4C0C11B-582D-4BD6-AFEF-ED15AAF16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3999" cy="228322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8496C-15C5-0D62-8122-5BA9B8D1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3" y="652051"/>
            <a:ext cx="8476567" cy="1495616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6E5FE72-E50C-4D31-BB8A-9DAC217CB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43997" y="-2084"/>
            <a:ext cx="3048003" cy="2292774"/>
            <a:chOff x="6096002" y="-9073"/>
            <a:chExt cx="6095998" cy="686707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9337740-26B0-4D7D-9991-5D74346B9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2" y="-9073"/>
              <a:ext cx="6095998" cy="686707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577F3C2-57C2-43EA-9688-9AD33D1A9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2" y="-6987"/>
              <a:ext cx="6095998" cy="6864987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06B762E-10B8-84B3-7802-1CD546C8AD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906992"/>
              </p:ext>
            </p:extLst>
          </p:nvPr>
        </p:nvGraphicFramePr>
        <p:xfrm>
          <a:off x="949281" y="2593145"/>
          <a:ext cx="10293435" cy="396240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134104">
                  <a:extLst>
                    <a:ext uri="{9D8B030D-6E8A-4147-A177-3AD203B41FA5}">
                      <a16:colId xmlns:a16="http://schemas.microsoft.com/office/drawing/2014/main" val="2577972589"/>
                    </a:ext>
                  </a:extLst>
                </a:gridCol>
                <a:gridCol w="6159331">
                  <a:extLst>
                    <a:ext uri="{9D8B030D-6E8A-4147-A177-3AD203B41FA5}">
                      <a16:colId xmlns:a16="http://schemas.microsoft.com/office/drawing/2014/main" val="1042990387"/>
                    </a:ext>
                  </a:extLst>
                </a:gridCol>
              </a:tblGrid>
              <a:tr h="697383">
                <a:tc>
                  <a:txBody>
                    <a:bodyPr/>
                    <a:lstStyle/>
                    <a:p>
                      <a:r>
                        <a:rPr lang="en-US" sz="3100" dirty="0"/>
                        <a:t>DO</a:t>
                      </a:r>
                    </a:p>
                  </a:txBody>
                  <a:tcPr marL="158496" marR="158496" marT="79248" marB="79248"/>
                </a:tc>
                <a:tc>
                  <a:txBody>
                    <a:bodyPr/>
                    <a:lstStyle/>
                    <a:p>
                      <a:r>
                        <a:rPr lang="en-US" sz="3100" dirty="0"/>
                        <a:t>DON´T</a:t>
                      </a:r>
                    </a:p>
                  </a:txBody>
                  <a:tcPr marL="158496" marR="158496" marT="79248" marB="79248"/>
                </a:tc>
                <a:extLst>
                  <a:ext uri="{0D108BD9-81ED-4DB2-BD59-A6C34878D82A}">
                    <a16:rowId xmlns:a16="http://schemas.microsoft.com/office/drawing/2014/main" val="2439027400"/>
                  </a:ext>
                </a:extLst>
              </a:tr>
              <a:tr h="1172871">
                <a:tc>
                  <a:txBody>
                    <a:bodyPr/>
                    <a:lstStyle/>
                    <a:p>
                      <a:r>
                        <a:rPr lang="en-US" sz="3100" dirty="0"/>
                        <a:t>Have a schedule</a:t>
                      </a:r>
                    </a:p>
                  </a:txBody>
                  <a:tcPr marL="158496" marR="158496" marT="79248" marB="79248"/>
                </a:tc>
                <a:tc>
                  <a:txBody>
                    <a:bodyPr/>
                    <a:lstStyle/>
                    <a:p>
                      <a:r>
                        <a:rPr lang="en-US" sz="3100" dirty="0"/>
                        <a:t>Watch series, movies or play videogames</a:t>
                      </a:r>
                    </a:p>
                  </a:txBody>
                  <a:tcPr marL="158496" marR="158496" marT="79248" marB="79248"/>
                </a:tc>
                <a:extLst>
                  <a:ext uri="{0D108BD9-81ED-4DB2-BD59-A6C34878D82A}">
                    <a16:rowId xmlns:a16="http://schemas.microsoft.com/office/drawing/2014/main" val="3939293902"/>
                  </a:ext>
                </a:extLst>
              </a:tr>
              <a:tr h="697383">
                <a:tc>
                  <a:txBody>
                    <a:bodyPr/>
                    <a:lstStyle/>
                    <a:p>
                      <a:r>
                        <a:rPr lang="en-US" sz="3100" dirty="0"/>
                        <a:t>Remove distractions</a:t>
                      </a:r>
                    </a:p>
                  </a:txBody>
                  <a:tcPr marL="158496" marR="158496" marT="79248" marB="79248"/>
                </a:tc>
                <a:tc>
                  <a:txBody>
                    <a:bodyPr/>
                    <a:lstStyle/>
                    <a:p>
                      <a:r>
                        <a:rPr lang="en-US" sz="3100" dirty="0"/>
                        <a:t>Turn off camera or microphone</a:t>
                      </a:r>
                    </a:p>
                  </a:txBody>
                  <a:tcPr marL="158496" marR="158496" marT="79248" marB="79248"/>
                </a:tc>
                <a:extLst>
                  <a:ext uri="{0D108BD9-81ED-4DB2-BD59-A6C34878D82A}">
                    <a16:rowId xmlns:a16="http://schemas.microsoft.com/office/drawing/2014/main" val="1278002620"/>
                  </a:ext>
                </a:extLst>
              </a:tr>
              <a:tr h="697383">
                <a:tc>
                  <a:txBody>
                    <a:bodyPr/>
                    <a:lstStyle/>
                    <a:p>
                      <a:r>
                        <a:rPr lang="en-US" sz="3100" dirty="0"/>
                        <a:t>Take a short brake</a:t>
                      </a:r>
                    </a:p>
                  </a:txBody>
                  <a:tcPr marL="158496" marR="158496" marT="79248" marB="79248"/>
                </a:tc>
                <a:tc>
                  <a:txBody>
                    <a:bodyPr/>
                    <a:lstStyle/>
                    <a:p>
                      <a:r>
                        <a:rPr lang="en-US" sz="3100" dirty="0"/>
                        <a:t>Leave the lesson before it ends.</a:t>
                      </a:r>
                    </a:p>
                  </a:txBody>
                  <a:tcPr marL="158496" marR="158496" marT="79248" marB="79248"/>
                </a:tc>
                <a:extLst>
                  <a:ext uri="{0D108BD9-81ED-4DB2-BD59-A6C34878D82A}">
                    <a16:rowId xmlns:a16="http://schemas.microsoft.com/office/drawing/2014/main" val="3433332444"/>
                  </a:ext>
                </a:extLst>
              </a:tr>
              <a:tr h="697383">
                <a:tc>
                  <a:txBody>
                    <a:bodyPr/>
                    <a:lstStyle/>
                    <a:p>
                      <a:r>
                        <a:rPr lang="en-US" sz="3100" dirty="0"/>
                        <a:t>Eat a little snack</a:t>
                      </a:r>
                    </a:p>
                  </a:txBody>
                  <a:tcPr marL="158496" marR="158496" marT="79248" marB="79248"/>
                </a:tc>
                <a:tc>
                  <a:txBody>
                    <a:bodyPr/>
                    <a:lstStyle/>
                    <a:p>
                      <a:r>
                        <a:rPr lang="en-US" sz="3100" dirty="0"/>
                        <a:t>Distract lessons</a:t>
                      </a:r>
                    </a:p>
                  </a:txBody>
                  <a:tcPr marL="158496" marR="158496" marT="79248" marB="79248"/>
                </a:tc>
                <a:extLst>
                  <a:ext uri="{0D108BD9-81ED-4DB2-BD59-A6C34878D82A}">
                    <a16:rowId xmlns:a16="http://schemas.microsoft.com/office/drawing/2014/main" val="3486519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37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0666DC1-CD27-4874-9484-9D06C59FE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20232A-8ACD-49B1-AA46-DBC67EC81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9143999" cy="45739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FF9658-8977-3703-BBD3-15D665472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4" y="397275"/>
            <a:ext cx="8206222" cy="37612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THANKS FOR LISTENING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00FE69B-94F5-4E9F-B0B0-3BA1044F5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43992" y="-2"/>
            <a:ext cx="3048008" cy="6858002"/>
            <a:chOff x="9143992" y="-2"/>
            <a:chExt cx="3048008" cy="685800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C706FD5-CDF0-4957-A8BE-A9E1AAF96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43998" y="-2"/>
              <a:ext cx="3048002" cy="685800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9673FB2-5B46-4569-AACF-E85CEEE6A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43992" y="-2"/>
              <a:ext cx="3048003" cy="6858002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2226182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VTI">
  <a:themeElements>
    <a:clrScheme name="AnalogousFromLightSeedLeftStep">
      <a:dk1>
        <a:srgbClr val="000000"/>
      </a:dk1>
      <a:lt1>
        <a:srgbClr val="FFFFFF"/>
      </a:lt1>
      <a:dk2>
        <a:srgbClr val="41242C"/>
      </a:dk2>
      <a:lt2>
        <a:srgbClr val="E2E5E8"/>
      </a:lt2>
      <a:accent1>
        <a:srgbClr val="C99859"/>
      </a:accent1>
      <a:accent2>
        <a:srgbClr val="CE796A"/>
      </a:accent2>
      <a:accent3>
        <a:srgbClr val="D7859C"/>
      </a:accent3>
      <a:accent4>
        <a:srgbClr val="CE6AAF"/>
      </a:accent4>
      <a:accent5>
        <a:srgbClr val="CE85D7"/>
      </a:accent5>
      <a:accent6>
        <a:srgbClr val="9A6ACE"/>
      </a:accent6>
      <a:hlink>
        <a:srgbClr val="6383AB"/>
      </a:hlink>
      <a:folHlink>
        <a:srgbClr val="7F7F7F"/>
      </a:folHlink>
    </a:clrScheme>
    <a:fontScheme name="Custom 4">
      <a:majorFont>
        <a:latin typeface="Bahnschrif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xVTI" id="{A2576CCC-A559-4FD4-A542-772649F65A84}" vid="{5CBC41A9-80A0-44C6-90CD-6D86303435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Arial,Sans-Serif</vt:lpstr>
      <vt:lpstr>Avenir Next LT Pro</vt:lpstr>
      <vt:lpstr>Bahnschrift</vt:lpstr>
      <vt:lpstr>MatrixVTI</vt:lpstr>
      <vt:lpstr>Code of conduct for students during distance learning</vt:lpstr>
      <vt:lpstr>Our experience</vt:lpstr>
      <vt:lpstr>Advice for other students</vt:lpstr>
      <vt:lpstr>PowerPoint-præsentation</vt:lpstr>
      <vt:lpstr>THANKS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Karsten Therkildsen</dc:creator>
  <cp:lastModifiedBy>Karsten Therkildsen</cp:lastModifiedBy>
  <cp:revision>86</cp:revision>
  <dcterms:created xsi:type="dcterms:W3CDTF">2022-10-27T07:22:21Z</dcterms:created>
  <dcterms:modified xsi:type="dcterms:W3CDTF">2022-11-04T09:48:31Z</dcterms:modified>
</cp:coreProperties>
</file>